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333500" indent="-419100" defTabSz="65024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5834" y="9130186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3DPrinterTalk" TargetMode="External"/><Relationship Id="rId2" Type="http://schemas.openxmlformats.org/officeDocument/2006/relationships/hyperlink" Target="mailto:pulcher@pulcher.biz?subject=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gif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"/><Relationship Id="rId5" Type="http://schemas.openxmlformats.org/officeDocument/2006/relationships/image" Target="../media/image49.tif"/><Relationship Id="rId4" Type="http://schemas.openxmlformats.org/officeDocument/2006/relationships/image" Target="../media/image48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ardware doesn’t have your part? 3D print it.  I will show you how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Hardware doesn’t have your part? 3D print it.  I will show you how!</a:t>
            </a:r>
          </a:p>
        </p:txBody>
      </p:sp>
      <p:sp>
        <p:nvSpPr>
          <p:cNvPr id="138" name="Harold Pulcher…"/>
          <p:cNvSpPr txBox="1">
            <a:spLocks noGrp="1"/>
          </p:cNvSpPr>
          <p:nvPr>
            <p:ph type="subTitle" sz="half" idx="1"/>
          </p:nvPr>
        </p:nvSpPr>
        <p:spPr>
          <a:xfrm>
            <a:off x="647774" y="5410200"/>
            <a:ext cx="11709252" cy="3302000"/>
          </a:xfrm>
          <a:prstGeom prst="rect">
            <a:avLst/>
          </a:prstGeom>
        </p:spPr>
        <p:txBody>
          <a:bodyPr/>
          <a:lstStyle/>
          <a:p>
            <a:pPr defTabSz="554990">
              <a:lnSpc>
                <a:spcPct val="150000"/>
              </a:lnSpc>
              <a:defRPr sz="3040" u="none"/>
            </a:pPr>
            <a:r>
              <a:t>Harold Pulcher</a:t>
            </a:r>
          </a:p>
          <a:p>
            <a:pPr defTabSz="554990">
              <a:lnSpc>
                <a:spcPct val="150000"/>
              </a:lnSpc>
              <a:defRPr sz="3040"/>
            </a:pPr>
            <a:r>
              <a:rPr>
                <a:uFill>
                  <a:solidFill>
                    <a:srgbClr val="0000FF"/>
                  </a:solidFill>
                </a:uFill>
                <a:hlinkClick r:id="rId2"/>
              </a:rPr>
              <a:t>pulcher@pulcher.biz</a:t>
            </a:r>
          </a:p>
          <a:p>
            <a:pPr defTabSz="554990">
              <a:lnSpc>
                <a:spcPct val="150000"/>
              </a:lnSpc>
              <a:defRPr sz="3040" u="none"/>
            </a:pPr>
            <a:r>
              <a:t>@haroldpulcher</a:t>
            </a:r>
          </a:p>
          <a:p>
            <a:pPr defTabSz="554990">
              <a:lnSpc>
                <a:spcPct val="150000"/>
              </a:lnSpc>
              <a:defRPr sz="3040" u="none"/>
            </a:pPr>
            <a:r>
              <a:t>https://www.youtube.com/user/hpulcher</a:t>
            </a:r>
          </a:p>
          <a:p>
            <a:pPr defTabSz="554990">
              <a:lnSpc>
                <a:spcPct val="150000"/>
              </a:lnSpc>
              <a:defRPr sz="3040">
                <a:solidFill>
                  <a:srgbClr val="FFFDE9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/>
              </a:rPr>
              <a:t>https://github.com/pulcher/3DPrinterTalk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tart the print"/>
          <p:cNvSpPr txBox="1"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/>
          <a:p>
            <a:r>
              <a:t>Start the print</a:t>
            </a:r>
          </a:p>
        </p:txBody>
      </p:sp>
      <p:sp>
        <p:nvSpPr>
          <p:cNvPr id="221" name="Any old SD card…"/>
          <p:cNvSpPr txBox="1"/>
          <p:nvPr/>
        </p:nvSpPr>
        <p:spPr>
          <a:xfrm>
            <a:off x="3784963" y="2387600"/>
            <a:ext cx="5434874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Any old SD card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From your PC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OctoPi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d hope you don’t get something like…."/>
          <p:cNvSpPr txBox="1">
            <a:spLocks noGrp="1"/>
          </p:cNvSpPr>
          <p:nvPr>
            <p:ph type="title"/>
          </p:nvPr>
        </p:nvSpPr>
        <p:spPr>
          <a:xfrm>
            <a:off x="952500" y="101600"/>
            <a:ext cx="11099800" cy="21209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And hope you don’t get something like….</a:t>
            </a:r>
          </a:p>
        </p:txBody>
      </p:sp>
      <p:pic>
        <p:nvPicPr>
          <p:cNvPr id="22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432" y="2310815"/>
            <a:ext cx="6355589" cy="7315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Or something like…."/>
          <p:cNvSpPr txBox="1">
            <a:spLocks noGrp="1"/>
          </p:cNvSpPr>
          <p:nvPr>
            <p:ph type="title"/>
          </p:nvPr>
        </p:nvSpPr>
        <p:spPr>
          <a:xfrm>
            <a:off x="292100" y="647700"/>
            <a:ext cx="4927055" cy="7919492"/>
          </a:xfrm>
          <a:prstGeom prst="rect">
            <a:avLst/>
          </a:prstGeom>
        </p:spPr>
        <p:txBody>
          <a:bodyPr/>
          <a:lstStyle/>
          <a:p>
            <a:r>
              <a:t>Or something like….</a:t>
            </a:r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06732"/>
            <a:ext cx="7094364" cy="945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s this stuff safe?"/>
          <p:cNvSpPr txBox="1">
            <a:spLocks noGrp="1"/>
          </p:cNvSpPr>
          <p:nvPr>
            <p:ph type="title"/>
          </p:nvPr>
        </p:nvSpPr>
        <p:spPr>
          <a:xfrm>
            <a:off x="1892300" y="1511300"/>
            <a:ext cx="9551393" cy="3813126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r>
              <a:t>Is this stuff safe?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26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4"/>
          <p:cNvGraphicFramePr/>
          <p:nvPr/>
        </p:nvGraphicFramePr>
        <p:xfrm>
          <a:off x="121949" y="108570"/>
          <a:ext cx="12738687" cy="2451639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2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38938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400" b="1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TITANIUM SPONSORS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45" y="676669"/>
            <a:ext cx="3201435" cy="182400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2" name="Table 9"/>
          <p:cNvGraphicFramePr/>
          <p:nvPr/>
        </p:nvGraphicFramePr>
        <p:xfrm>
          <a:off x="110227" y="2719183"/>
          <a:ext cx="12738687" cy="3835687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2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22986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 b="1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Platinum Sponsors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3" name="Picture 10" descr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279" y="112753"/>
            <a:ext cx="5593482" cy="11000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4" name="Table 20"/>
          <p:cNvGraphicFramePr/>
          <p:nvPr/>
        </p:nvGraphicFramePr>
        <p:xfrm>
          <a:off x="121949" y="6668740"/>
          <a:ext cx="12738687" cy="294036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272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7659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 b="1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Gold Sponsors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5" name="Picture 23" descr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202" y="6666440"/>
            <a:ext cx="1811140" cy="766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24" descr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320" y="6879772"/>
            <a:ext cx="1660631" cy="45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7" descr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97" y="8205321"/>
            <a:ext cx="1237221" cy="402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28" descr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0005" y="7815237"/>
            <a:ext cx="1737834" cy="47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30" descr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614" y="3693043"/>
            <a:ext cx="2544123" cy="920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31" descr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9450" y="6779396"/>
            <a:ext cx="1238472" cy="990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38" descr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5457" y="7423739"/>
            <a:ext cx="1841589" cy="61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1" descr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0306" y="7692535"/>
            <a:ext cx="942064" cy="74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5" descr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2729" y="2881656"/>
            <a:ext cx="3239830" cy="76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5" descr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2536" y="2840510"/>
            <a:ext cx="3155059" cy="75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6" descr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98409" y="9043155"/>
            <a:ext cx="2456014" cy="38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39" descr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8595" y="3474234"/>
            <a:ext cx="3412491" cy="78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1" descr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36137" y="3583155"/>
            <a:ext cx="3035232" cy="984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21" descr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00780" y="6725566"/>
            <a:ext cx="1589096" cy="58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25" descr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98572" y="8654445"/>
            <a:ext cx="1383084" cy="64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26" descr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9115" y="7469174"/>
            <a:ext cx="1719389" cy="558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29" descr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5488" y="6745215"/>
            <a:ext cx="1967242" cy="34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33" descr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848" y="5479355"/>
            <a:ext cx="3608689" cy="784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37" descr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9385" y="7330516"/>
            <a:ext cx="1818422" cy="54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46" descr="Picture 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1367" y="7440125"/>
            <a:ext cx="1608492" cy="656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43" descr="Picture 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26131" y="8945356"/>
            <a:ext cx="2214142" cy="46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17" descr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77147" y="4272122"/>
            <a:ext cx="4022831" cy="3108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50" descr="Picture 5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5984" y="901125"/>
            <a:ext cx="3555650" cy="152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52" descr="Picture 5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70348" y="1234164"/>
            <a:ext cx="3812025" cy="128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53" descr="Picture 5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850140" y="4500010"/>
            <a:ext cx="3652429" cy="87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54" descr="Picture 5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519578" y="5624499"/>
            <a:ext cx="4222879" cy="1216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55" descr="Picture 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49558" y="5225594"/>
            <a:ext cx="3373798" cy="5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56" descr="Picture 5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98763" y="2768476"/>
            <a:ext cx="1890362" cy="1204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57" descr="Picture 5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03303" y="4398823"/>
            <a:ext cx="3541029" cy="81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59" descr="Picture 5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3817" y="4391842"/>
            <a:ext cx="3039029" cy="90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60" descr="Picture 6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425127" y="5545683"/>
            <a:ext cx="2303085" cy="861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1" descr="Picture 61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16492" y="8326003"/>
            <a:ext cx="1769654" cy="66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65" descr="Picture 65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422863" y="7652601"/>
            <a:ext cx="1906864" cy="796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6" descr="Picture 6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4881230" y="8471388"/>
            <a:ext cx="1830839" cy="471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67" descr="Picture 67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302823" y="8369199"/>
            <a:ext cx="1995750" cy="38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68" descr="Picture 6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402068" y="9077747"/>
            <a:ext cx="1697336" cy="27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69" descr="Picture 6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320022" y="8897786"/>
            <a:ext cx="1592330" cy="654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70" descr="Picture 70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484174" y="8143204"/>
            <a:ext cx="1640227" cy="66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71" descr="Picture 71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922369" y="7160534"/>
            <a:ext cx="1580418" cy="557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.png" descr="image1.png"/>
          <p:cNvPicPr>
            <a:picLocks noGrp="1" noChangeAspect="1"/>
          </p:cNvPicPr>
          <p:nvPr>
            <p:ph type="pic" idx="13"/>
          </p:nvPr>
        </p:nvPicPr>
        <p:blipFill>
          <a:blip r:embed="rId4"/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86" name="Become a Windows Insider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Become a Windows Insider!</a:t>
            </a:r>
          </a:p>
        </p:txBody>
      </p:sp>
      <p:sp>
        <p:nvSpPr>
          <p:cNvPr id="187" name="https://insider.windows.com/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https://insider.windows.com/</a:t>
            </a:r>
          </a:p>
        </p:txBody>
      </p:sp>
      <p:pic>
        <p:nvPicPr>
          <p:cNvPr id="188" name="media1.mp4" descr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o I am stuck on a spaceship and I only have 30 minutes to live………."/>
          <p:cNvSpPr txBox="1"/>
          <p:nvPr/>
        </p:nvSpPr>
        <p:spPr>
          <a:xfrm>
            <a:off x="450155" y="2101850"/>
            <a:ext cx="1229112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So I am stuck on a spaceship and I only have 30 minutes to live……….</a:t>
            </a:r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22" y="3450466"/>
            <a:ext cx="8099378" cy="6074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ep 1: Pick a printer"/>
          <p:cNvSpPr txBox="1"/>
          <p:nvPr/>
        </p:nvSpPr>
        <p:spPr>
          <a:xfrm>
            <a:off x="3851795" y="787399"/>
            <a:ext cx="530121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Step 1: Pick a printer</a:t>
            </a:r>
          </a:p>
        </p:txBody>
      </p:sp>
      <p:pic>
        <p:nvPicPr>
          <p:cNvPr id="19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524032"/>
            <a:ext cx="3552668" cy="3375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59" y="2016918"/>
            <a:ext cx="3952082" cy="3952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8781" y="188009"/>
            <a:ext cx="3552669" cy="3843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tiff" descr="pasted-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314" y="5479456"/>
            <a:ext cx="3030657" cy="3030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8321" y="5611961"/>
            <a:ext cx="4154340" cy="415433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FLSUN Mini Kossel"/>
          <p:cNvSpPr txBox="1"/>
          <p:nvPr/>
        </p:nvSpPr>
        <p:spPr>
          <a:xfrm>
            <a:off x="4915947" y="6108700"/>
            <a:ext cx="303065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FLSUN Mini Kossel</a:t>
            </a:r>
          </a:p>
        </p:txBody>
      </p:sp>
      <p:sp>
        <p:nvSpPr>
          <p:cNvPr id="200" name="Tevo Tarantula"/>
          <p:cNvSpPr txBox="1"/>
          <p:nvPr/>
        </p:nvSpPr>
        <p:spPr>
          <a:xfrm>
            <a:off x="511830" y="4158613"/>
            <a:ext cx="303065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Tevo Tarantula</a:t>
            </a:r>
          </a:p>
        </p:txBody>
      </p:sp>
      <p:sp>
        <p:nvSpPr>
          <p:cNvPr id="201" name="Original Prusa Mk2"/>
          <p:cNvSpPr txBox="1"/>
          <p:nvPr/>
        </p:nvSpPr>
        <p:spPr>
          <a:xfrm>
            <a:off x="9499787" y="4158613"/>
            <a:ext cx="303065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Original Prusa Mk2</a:t>
            </a:r>
          </a:p>
        </p:txBody>
      </p:sp>
      <p:sp>
        <p:nvSpPr>
          <p:cNvPr id="202" name="Creality3D CR-10"/>
          <p:cNvSpPr txBox="1"/>
          <p:nvPr/>
        </p:nvSpPr>
        <p:spPr>
          <a:xfrm>
            <a:off x="9462314" y="8527413"/>
            <a:ext cx="303065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Creality3D CR-10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k a filament"/>
          <p:cNvSpPr txBox="1"/>
          <p:nvPr/>
        </p:nvSpPr>
        <p:spPr>
          <a:xfrm>
            <a:off x="3802657" y="431799"/>
            <a:ext cx="539948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Pick a filament</a:t>
            </a:r>
          </a:p>
        </p:txBody>
      </p:sp>
      <p:sp>
        <p:nvSpPr>
          <p:cNvPr id="205" name="Made out of corn…"/>
          <p:cNvSpPr txBox="1"/>
          <p:nvPr/>
        </p:nvSpPr>
        <p:spPr>
          <a:xfrm>
            <a:off x="1666125" y="3327399"/>
            <a:ext cx="4313150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Made out of corn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Easy to print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Lots of colors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Most common</a:t>
            </a:r>
          </a:p>
        </p:txBody>
      </p:sp>
      <p:sp>
        <p:nvSpPr>
          <p:cNvPr id="206" name="PLA"/>
          <p:cNvSpPr txBox="1"/>
          <p:nvPr/>
        </p:nvSpPr>
        <p:spPr>
          <a:xfrm>
            <a:off x="3066795" y="2165349"/>
            <a:ext cx="15118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PLA</a:t>
            </a:r>
          </a:p>
        </p:txBody>
      </p:sp>
      <p:sp>
        <p:nvSpPr>
          <p:cNvPr id="207" name="Same stuff as Legos…"/>
          <p:cNvSpPr txBox="1"/>
          <p:nvPr/>
        </p:nvSpPr>
        <p:spPr>
          <a:xfrm>
            <a:off x="6301625" y="3327399"/>
            <a:ext cx="5037050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Same stuff as Legos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More difficult to print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Lots of colors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All the yellow parts</a:t>
            </a:r>
          </a:p>
        </p:txBody>
      </p:sp>
      <p:sp>
        <p:nvSpPr>
          <p:cNvPr id="208" name="ABS"/>
          <p:cNvSpPr txBox="1"/>
          <p:nvPr/>
        </p:nvSpPr>
        <p:spPr>
          <a:xfrm>
            <a:off x="7660005" y="2165349"/>
            <a:ext cx="15963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ABS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ick something to print"/>
          <p:cNvSpPr txBox="1"/>
          <p:nvPr/>
        </p:nvSpPr>
        <p:spPr>
          <a:xfrm>
            <a:off x="1250949" y="355600"/>
            <a:ext cx="10502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Pick something to print</a:t>
            </a:r>
          </a:p>
        </p:txBody>
      </p:sp>
      <p:pic>
        <p:nvPicPr>
          <p:cNvPr id="21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71" y="2839307"/>
            <a:ext cx="11145258" cy="4074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www.thingiverse.com/"/>
          <p:cNvSpPr txBox="1"/>
          <p:nvPr/>
        </p:nvSpPr>
        <p:spPr>
          <a:xfrm>
            <a:off x="1554352" y="8077199"/>
            <a:ext cx="9896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t>https://www.thingiverse.com/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r make it yourself"/>
          <p:cNvSpPr txBox="1">
            <a:spLocks noGrp="1"/>
          </p:cNvSpPr>
          <p:nvPr>
            <p:ph type="title"/>
          </p:nvPr>
        </p:nvSpPr>
        <p:spPr>
          <a:xfrm>
            <a:off x="1270000" y="3556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Or make it yourself</a:t>
            </a:r>
          </a:p>
        </p:txBody>
      </p:sp>
      <p:sp>
        <p:nvSpPr>
          <p:cNvPr id="215" name="Fusion 360: https://www.autodesk.com/products/fusion-360/overview…"/>
          <p:cNvSpPr txBox="1"/>
          <p:nvPr/>
        </p:nvSpPr>
        <p:spPr>
          <a:xfrm>
            <a:off x="1001890" y="2679700"/>
            <a:ext cx="11001020" cy="350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Fusion 360: https://www.autodesk.com/products/fusion-360/overview 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Tinkercad: https://www.tinkercad.com/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OpenSCAD: http://www.openscad.org/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ce it up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Slice it up!</a:t>
            </a:r>
          </a:p>
        </p:txBody>
      </p:sp>
      <p:sp>
        <p:nvSpPr>
          <p:cNvPr id="218" name="Cura: https://ultimaker.com/en/products/cura-software…"/>
          <p:cNvSpPr txBox="1"/>
          <p:nvPr/>
        </p:nvSpPr>
        <p:spPr>
          <a:xfrm>
            <a:off x="845913" y="3136899"/>
            <a:ext cx="11708401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Cura: https://ultimaker.com/en/products/cura-software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Silc3r: http://slic3r.org/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Craftware: https://craftunique.com/craftware/?page=craftware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Simplify 3D: https://www.simplify3d.com/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Custom</PresentationFormat>
  <Paragraphs>46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Helvetica Neue</vt:lpstr>
      <vt:lpstr>Gradient</vt:lpstr>
      <vt:lpstr>Hardware doesn’t have your part? 3D print it.  I will show you how!</vt:lpstr>
      <vt:lpstr>PowerPoint Presentation</vt:lpstr>
      <vt:lpstr>Become a Windows Insider!</vt:lpstr>
      <vt:lpstr>PowerPoint Presentation</vt:lpstr>
      <vt:lpstr>PowerPoint Presentation</vt:lpstr>
      <vt:lpstr>PowerPoint Presentation</vt:lpstr>
      <vt:lpstr>PowerPoint Presentation</vt:lpstr>
      <vt:lpstr>Or make it yourself</vt:lpstr>
      <vt:lpstr>Slice it up!</vt:lpstr>
      <vt:lpstr>Start the print</vt:lpstr>
      <vt:lpstr>And hope you don’t get something like….</vt:lpstr>
      <vt:lpstr>Or something like….</vt:lpstr>
      <vt:lpstr>Is this stuff safe?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doesn’t have your part? 3D print it.  I will show you how!</dc:title>
  <cp:lastModifiedBy>Harold Pulcher</cp:lastModifiedBy>
  <cp:revision>1</cp:revision>
  <dcterms:modified xsi:type="dcterms:W3CDTF">2021-09-06T18:05:21Z</dcterms:modified>
</cp:coreProperties>
</file>